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1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8" r:id="rId83"/>
    <p:sldId id="336" r:id="rId84"/>
    <p:sldId id="337" r:id="rId85"/>
    <p:sldId id="339" r:id="rId86"/>
    <p:sldId id="340" r:id="rId87"/>
    <p:sldId id="341" r:id="rId88"/>
    <p:sldId id="342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8335-6BB2-49AD-B9D9-F478DFB6A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AB483-C52F-4CE0-88E7-B7BCFA76F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86EB7-E2E1-4683-9EF7-41A9F8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A95C-5AAA-47B7-866A-42F2B36A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B84F-B138-4460-8246-7CA82ED7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732C-5519-434B-9813-D874E000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C11E8-746D-44A7-BFD0-0F18E97AD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C068-A141-4C64-AE84-A19CD2D4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88C4-2AC4-4126-B2C0-FD13E7C9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F0DAE-2C42-4A30-8760-3B8FD24A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9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CB18C-C0DB-43C3-9407-0D08EC3FC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DFF28-AE85-4944-89AF-924B2399F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2F0EF-7EAA-4399-B9B6-5D95EB15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09F5C-42B6-4EAD-8C14-545FC4A6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EB0C-258A-447A-A1D6-0EE5411C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8531-EED6-451D-9043-BE5913E2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368E-B518-4475-A7A3-04C40580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373E-F235-44A7-AE39-89A802B5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D68F6-16E2-4146-B40E-07010AAD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9904-432E-424A-84CA-6FE3D794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43E0-5D35-45E9-8DC3-A70FA4CB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E5D1-4BF6-4568-B2C0-9B6F73D00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E751F-CA3E-4557-B0BF-AA46528F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5C8E-C611-4455-ABE7-C2BA491A8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D38A-D9BA-4ED9-9564-1D8846D6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0BC-4162-4517-BB3A-789BBB1B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A535-153B-4AF1-97B7-B4F0C8FFB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4B608-04C6-4669-9CFC-62011309C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E400D-6127-42C3-8FAD-A812D7A1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3323-8F79-4AAE-B597-EE14A66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A3F2D-DDE7-47C6-A3AF-1AFF4736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B02E-BB4E-4AA5-9563-D1D1B2F5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64C83-13DD-4A4E-BE7B-C75E163F8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7F39C-B3C6-4DB3-BC7D-44A34C4DD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46D5C-5C39-4B60-9A0E-67B0BE0FA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D058-C46D-4C3D-B5ED-27702C390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7BAE5-7835-4A4B-8FFD-D9385BF8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38E4E-FD31-4927-8438-B41BA491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FA2ED-9197-4F3F-9810-B7BB8DC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F064-F05C-4340-BD83-ED15C3C7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F94B9-127C-4ED1-ABED-8581A88E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5E02-0CE7-4D05-9307-66892939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EAA8E-3C66-489E-B1F2-F286E4AF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4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B907F-8D59-4A50-9C10-827F1879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BDEF7-B616-4D5F-8777-CC1B2B67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59C5E-950A-4739-B36B-37F7078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FCF1-FCA8-45DE-BB72-D47448C5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07C1-74D0-4DA2-B95E-09A949220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E3476-0CC9-44C6-97F5-75EBC9B3E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CCBB2-B700-46C9-A725-C587C477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044D1-214D-486B-A067-1BFE2563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9893D-7792-48EB-9225-CA66501C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4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B052-6BAB-4A6B-8C71-4F90B368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89025-B97B-44F3-8B18-34BFBF854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01A29-F589-43FC-8AC5-80743041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08655-AAC5-492D-B7D8-340FD122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A2DC0-B832-4F6E-855C-BDA13A69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0889D-E4C0-462E-AB2F-8D285EA6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850356-D656-4206-9984-D4DBB26E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122B7-DF01-4E0E-8092-4582712AE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7AB7F-F1FC-4B1B-AC8B-894CF71BC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A93D0-CC1D-4F46-B055-433615C8A5B9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309F0-980D-4464-87AC-4E83A9740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795B0-150E-4F8F-8C9C-32856ADC0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950B-D681-4CD3-8EDB-6FA4699A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E3F9-6850-409B-8679-06AF80E36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Angular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CE53C-816F-4CDE-BED3-DC0256ED7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0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58AC6-21D9-4778-B600-AA1475E2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956"/>
            <a:ext cx="12192000" cy="47560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1531B-9364-4FAD-ACDA-8FFD01E8C5C7}"/>
              </a:ext>
            </a:extLst>
          </p:cNvPr>
          <p:cNvSpPr/>
          <p:nvPr/>
        </p:nvSpPr>
        <p:spPr>
          <a:xfrm>
            <a:off x="394283" y="3867325"/>
            <a:ext cx="11618752" cy="855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44877-7C05-4CBD-AF98-A5AE7C58F2B3}"/>
              </a:ext>
            </a:extLst>
          </p:cNvPr>
          <p:cNvSpPr/>
          <p:nvPr/>
        </p:nvSpPr>
        <p:spPr>
          <a:xfrm>
            <a:off x="394283" y="2197916"/>
            <a:ext cx="6962862" cy="578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D51A0-0AB8-4731-BA0C-67FBF4CFF1D4}"/>
              </a:ext>
            </a:extLst>
          </p:cNvPr>
          <p:cNvSpPr txBox="1"/>
          <p:nvPr/>
        </p:nvSpPr>
        <p:spPr>
          <a:xfrm>
            <a:off x="7592036" y="2340528"/>
            <a:ext cx="43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 it’s better to use Property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58DE6-354A-4DE3-9B73-2C3289984D40}"/>
              </a:ext>
            </a:extLst>
          </p:cNvPr>
          <p:cNvSpPr txBox="1"/>
          <p:nvPr/>
        </p:nvSpPr>
        <p:spPr>
          <a:xfrm>
            <a:off x="7592036" y="3105833"/>
            <a:ext cx="447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needed to include the template expression as part of larger expression, for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2121E-8E95-4F09-9129-5D4F6C25181C}"/>
              </a:ext>
            </a:extLst>
          </p:cNvPr>
          <p:cNvSpPr txBox="1"/>
          <p:nvPr/>
        </p:nvSpPr>
        <p:spPr>
          <a:xfrm>
            <a:off x="1090569" y="5117284"/>
            <a:ext cx="29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better to use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01101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/>
      <p:bldP spid="5" grpId="1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0AE5D-C1DE-47A6-9A86-D1E28B65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744"/>
            <a:ext cx="12192000" cy="54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4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5BB7D-0BBC-4BB0-BAC0-E971E0DC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F08B7-4D59-4190-ABEE-307D69FD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64"/>
            <a:ext cx="12192000" cy="61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4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EB03-FF22-466E-9C72-B02DB1AE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542"/>
            <a:ext cx="12192000" cy="6535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762F4A-D861-40D0-A95D-B35B1E4BA7C5}"/>
              </a:ext>
            </a:extLst>
          </p:cNvPr>
          <p:cNvSpPr txBox="1"/>
          <p:nvPr/>
        </p:nvSpPr>
        <p:spPr>
          <a:xfrm>
            <a:off x="0" y="-5564"/>
            <a:ext cx="28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like a class declaration</a:t>
            </a:r>
          </a:p>
        </p:txBody>
      </p:sp>
    </p:spTree>
    <p:extLst>
      <p:ext uri="{BB962C8B-B14F-4D97-AF65-F5344CB8AC3E}">
        <p14:creationId xmlns:p14="http://schemas.microsoft.com/office/powerpoint/2010/main" val="26800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5CB0D-E6EF-4142-B79F-3EADCE33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" y="0"/>
            <a:ext cx="11511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B14D1-9183-4A6E-870D-E86EF563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76"/>
            <a:ext cx="12192000" cy="65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545BC-0EF0-409C-9BEB-4CC7879B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71" y="0"/>
            <a:ext cx="11145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222F36-B9DB-440D-8A92-64C9091B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1" y="0"/>
            <a:ext cx="1186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F7DDB-F642-42BC-B00E-509283B3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" y="0"/>
            <a:ext cx="1213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C83B9-CB94-4768-9903-054F6B70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00112"/>
            <a:ext cx="940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86506-FC52-4058-B31D-02365B49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837"/>
            <a:ext cx="12192000" cy="59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62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FD0E0-DF4C-4D80-909A-30C452C0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49"/>
            <a:ext cx="12192000" cy="61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5C8D2-AEAF-4099-AD4B-E1E11489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13"/>
            <a:ext cx="12192000" cy="61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9897C-B6D2-4130-B2A0-67F85581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747"/>
            <a:ext cx="12192000" cy="61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7FC2B-574A-4A1A-938C-1C50E85F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448"/>
            <a:ext cx="12192000" cy="60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E2218E-9183-45E8-9B42-37D410E4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654"/>
            <a:ext cx="12192000" cy="6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F96EF-D320-4521-ACC1-FF696ED1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365"/>
            <a:ext cx="12192000" cy="60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90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145E5-6BD7-432A-9826-F7729E00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89"/>
            <a:ext cx="12192000" cy="62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8E16F-9419-459D-95AF-257C2D1D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227"/>
            <a:ext cx="12192000" cy="60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9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44183-A261-4F2A-B496-8CC7196C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568"/>
            <a:ext cx="12192000" cy="5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E2B9C-3A7F-45AC-A774-6E121049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52"/>
            <a:ext cx="12192000" cy="63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8F997-7F62-4E84-9FE1-5D7E744C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5" y="0"/>
            <a:ext cx="11648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8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790FA-27A6-4E99-8D7E-F5050894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263"/>
            <a:ext cx="12192000" cy="6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50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6A1F2-8885-4D2D-A72D-FD3A450A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" y="0"/>
            <a:ext cx="1137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6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3D0B4-583A-4CB8-BA42-9BBDAACB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58"/>
            <a:ext cx="12192000" cy="65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2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570D0-768C-4A94-9C85-CC56A88B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6"/>
            <a:ext cx="12192000" cy="68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1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B4189E-A5C6-43FF-B958-5CE9FD7F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83"/>
            <a:ext cx="12192000" cy="67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B6E8C-ADEB-4B2D-BDDF-3BA9805A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50"/>
            <a:ext cx="12192000" cy="65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D8A04-7D2A-49BD-9BFF-7E49B80B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05"/>
            <a:ext cx="12192000" cy="61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9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76D7B-5AE4-4E18-B830-6AD95ABB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45"/>
            <a:ext cx="12192000" cy="60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0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22E664-12CA-4C23-996C-CB66AFF3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" y="0"/>
            <a:ext cx="12034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E0B7F-E798-4935-9547-DA14D523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81"/>
            <a:ext cx="12192000" cy="57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0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8003F-9A30-4182-94AD-9E4AA108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7" y="5878"/>
            <a:ext cx="11515725" cy="6200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77883-35AF-486E-84BA-B01F7E39EA74}"/>
              </a:ext>
            </a:extLst>
          </p:cNvPr>
          <p:cNvSpPr txBox="1"/>
          <p:nvPr/>
        </p:nvSpPr>
        <p:spPr>
          <a:xfrm>
            <a:off x="941293" y="6230471"/>
            <a:ext cx="1024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Explicitly needed while using dependency injection for example. (In simple cases the default </a:t>
            </a:r>
            <a:r>
              <a:rPr lang="en-US" dirty="0" err="1"/>
              <a:t>c’tor</a:t>
            </a:r>
            <a:r>
              <a:rPr lang="en-US" dirty="0"/>
              <a:t> is enough)</a:t>
            </a:r>
          </a:p>
        </p:txBody>
      </p:sp>
    </p:spTree>
    <p:extLst>
      <p:ext uri="{BB962C8B-B14F-4D97-AF65-F5344CB8AC3E}">
        <p14:creationId xmlns:p14="http://schemas.microsoft.com/office/powerpoint/2010/main" val="1562996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E43A6-BC57-4B81-9BF4-8A378ED0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0" y="0"/>
            <a:ext cx="114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43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0A989-690E-4850-9544-BED770B0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97"/>
            <a:ext cx="12192000" cy="61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52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41B375-E8F2-425D-A237-ED73A40C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349"/>
            <a:ext cx="12192000" cy="60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F1351-605B-4039-B634-FE9B9EFB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07"/>
            <a:ext cx="12192000" cy="60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36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21B75-7C87-47AB-9F71-5469BC0C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" y="0"/>
            <a:ext cx="11571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3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3699-AE3C-4ACE-843D-04A61C4F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6" y="0"/>
            <a:ext cx="1067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40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2FD9C-32DB-4D89-B351-B94CEF5F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33"/>
            <a:ext cx="12192000" cy="64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6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09C9F-3B36-4AC1-A489-6ACAD4AC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60"/>
            <a:ext cx="12192000" cy="64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31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D5A0D-4056-4679-B473-EAC2D833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486"/>
            <a:ext cx="12192000" cy="59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1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ABFD1-A7B7-4A5D-A16A-9F1883C3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72"/>
            <a:ext cx="12192000" cy="57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2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6174C-CE7E-4C10-976F-030AA3C4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25"/>
            <a:ext cx="12192000" cy="59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1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BD54A-84D0-405B-8E54-37D7892E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784"/>
            <a:ext cx="12192000" cy="58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90AF1-13B2-4C74-87C1-19E14411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50"/>
            <a:ext cx="12192000" cy="62914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CA57CF-3756-4B1F-8490-C7B6F033DF6E}"/>
              </a:ext>
            </a:extLst>
          </p:cNvPr>
          <p:cNvCxnSpPr/>
          <p:nvPr/>
        </p:nvCxnSpPr>
        <p:spPr>
          <a:xfrm flipV="1">
            <a:off x="2070847" y="3881718"/>
            <a:ext cx="2312894" cy="170329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CE2683-BD5A-45D1-9420-D89868311825}"/>
              </a:ext>
            </a:extLst>
          </p:cNvPr>
          <p:cNvCxnSpPr>
            <a:cxnSpLocks/>
          </p:cNvCxnSpPr>
          <p:nvPr/>
        </p:nvCxnSpPr>
        <p:spPr>
          <a:xfrm flipV="1">
            <a:off x="2070847" y="4830184"/>
            <a:ext cx="2312894" cy="7548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54EFBC-AE26-4FB2-BCA6-1D2E209A080A}"/>
              </a:ext>
            </a:extLst>
          </p:cNvPr>
          <p:cNvSpPr txBox="1"/>
          <p:nvPr/>
        </p:nvSpPr>
        <p:spPr>
          <a:xfrm>
            <a:off x="978946" y="5712293"/>
            <a:ext cx="2452743" cy="36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by default</a:t>
            </a:r>
          </a:p>
        </p:txBody>
      </p:sp>
    </p:spTree>
    <p:extLst>
      <p:ext uri="{BB962C8B-B14F-4D97-AF65-F5344CB8AC3E}">
        <p14:creationId xmlns:p14="http://schemas.microsoft.com/office/powerpoint/2010/main" val="3929301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F1D89-6B74-4781-8860-AC5E07B9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0" y="0"/>
            <a:ext cx="1202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300CB-89BF-409B-A935-91271C5A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9062"/>
            <a:ext cx="107061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EB79B-606A-446A-ADFD-B1145488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5"/>
            <a:ext cx="12192000" cy="63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0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12B5C-C800-44E1-BBF1-6ECAA45B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29"/>
            <a:ext cx="12192000" cy="60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1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426F7-3DE1-4F7C-9EF1-96729354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955"/>
            <a:ext cx="12192000" cy="58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5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DC2AC-997C-4C56-B00B-D1346246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335"/>
            <a:ext cx="12192000" cy="52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11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DC750-3AEB-487C-86C3-141BC7ED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836"/>
            <a:ext cx="12192000" cy="52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4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3C666-60C4-4B69-8975-F3BC2290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721"/>
            <a:ext cx="12192000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2F0CC-D1C7-42B0-9B3A-0C80F4EC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35"/>
            <a:ext cx="12192000" cy="60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7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F3594-B121-4857-B1AB-A54FB5C0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56"/>
            <a:ext cx="12192000" cy="59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1FDF4-84E7-45BA-9975-3055E545A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988"/>
            <a:ext cx="12192000" cy="61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0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543B6-85C6-4863-8D12-6D0FEAB6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807"/>
            <a:ext cx="12192000" cy="56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15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43053-3FDE-4E3D-B9AE-D0CA91DF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87"/>
            <a:ext cx="12192000" cy="58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9682C-6D58-4769-89CC-C91922FB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56"/>
            <a:ext cx="12192000" cy="59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4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9841D-B800-46F7-A67B-C9ED0005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84"/>
            <a:ext cx="12192000" cy="61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01359-14D0-4DFB-BD8A-17CBEAF0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278"/>
            <a:ext cx="12192000" cy="36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23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39525-2616-48E6-8A95-27740F3F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03"/>
            <a:ext cx="12192000" cy="65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95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AE016-5706-4457-B7D4-6CCF387B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261"/>
            <a:ext cx="12192000" cy="35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CB35A-DFA1-461D-9773-531AA875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916"/>
            <a:ext cx="12192000" cy="53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8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8B414-ED6D-4BF6-B8B4-C9B7962E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933575"/>
            <a:ext cx="12087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72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EE66B-AB13-4B16-B192-E2FEFD2D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188"/>
            <a:ext cx="12192000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155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84DD6-C56C-47C8-BAF5-3DED2B26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607"/>
            <a:ext cx="12192000" cy="4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2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8F17B-DDC2-4FE6-8287-E9DF1038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549"/>
            <a:ext cx="12192000" cy="52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8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5E2B3-E809-4415-93DE-23BC0AB7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7" y="0"/>
            <a:ext cx="1155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A4E358-B742-4F40-A9AA-4C0E156E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99"/>
            <a:ext cx="11353800" cy="235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74A8C-6803-418E-9F4E-DDF04B46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7" y="2253798"/>
            <a:ext cx="11744325" cy="2333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73A0E-3AD8-4FD3-B45E-4A5B43E06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9440"/>
            <a:ext cx="12192000" cy="18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3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6F8EF-A634-4D6A-843E-C1E1B656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514350"/>
            <a:ext cx="107156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862CB-462A-4E64-AC94-50333BEF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226"/>
            <a:ext cx="12192000" cy="55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3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31D55F-F269-49E9-B25B-4E600CF3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965"/>
            <a:ext cx="12192000" cy="50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81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672AB-E4DF-4237-8F0F-1CD2D361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0"/>
            <a:ext cx="12192000" cy="1637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C59F8-662E-4B1E-A737-16C84579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5" y="1530816"/>
            <a:ext cx="11182525" cy="53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7EEF-A7A9-4D28-AA79-292F1AB2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993"/>
            <a:ext cx="12192000" cy="60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9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473CE-1883-434E-B2EA-9C2CA425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289"/>
            <a:ext cx="12192000" cy="55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4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D5FDB-6BC4-43CA-830C-52DFD3C9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00"/>
            <a:ext cx="12192000" cy="3488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53DBB-6493-420F-A528-123F9AE0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8671"/>
            <a:ext cx="12192000" cy="25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9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4F078-A6AA-41F4-853B-B0392F41AFBA}"/>
              </a:ext>
            </a:extLst>
          </p:cNvPr>
          <p:cNvSpPr txBox="1"/>
          <p:nvPr/>
        </p:nvSpPr>
        <p:spPr>
          <a:xfrm>
            <a:off x="2759978" y="2046914"/>
            <a:ext cx="7080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Refactoring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24169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8C91D-A0D1-46C1-8E98-AAD81FB7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5" y="0"/>
            <a:ext cx="1186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34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E9C08-A029-41C0-8B52-A86C7AA1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1102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4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4E479-D893-4276-BCB3-39E2107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0" y="0"/>
            <a:ext cx="11645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0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872D2-583A-41D0-95FA-E0F87C0E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34"/>
            <a:ext cx="12192000" cy="59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5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87A14-411A-40FE-B43C-BE90838A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908"/>
            <a:ext cx="12192000" cy="53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2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106C5-1719-46AE-A282-27A4DF35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37"/>
            <a:ext cx="12192000" cy="61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3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0136D-316F-4DF1-894D-E528343F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855"/>
            <a:ext cx="12192000" cy="54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36968</TotalTime>
  <Words>60</Words>
  <Application>Microsoft Office PowerPoint</Application>
  <PresentationFormat>Widescreen</PresentationFormat>
  <Paragraphs>8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Angular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Oleg Romanowski</dc:creator>
  <cp:lastModifiedBy>Oleg Romanowski</cp:lastModifiedBy>
  <cp:revision>38</cp:revision>
  <dcterms:created xsi:type="dcterms:W3CDTF">2017-07-05T11:57:50Z</dcterms:created>
  <dcterms:modified xsi:type="dcterms:W3CDTF">2017-08-01T05:10:59Z</dcterms:modified>
</cp:coreProperties>
</file>